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53" r:id="rId3"/>
    <p:sldId id="266" r:id="rId4"/>
    <p:sldId id="454" r:id="rId5"/>
    <p:sldId id="455" r:id="rId6"/>
    <p:sldId id="462" r:id="rId7"/>
    <p:sldId id="463" r:id="rId8"/>
    <p:sldId id="456" r:id="rId9"/>
    <p:sldId id="466" r:id="rId10"/>
    <p:sldId id="457" r:id="rId11"/>
    <p:sldId id="459" r:id="rId12"/>
    <p:sldId id="464" r:id="rId13"/>
    <p:sldId id="460" r:id="rId14"/>
    <p:sldId id="461" r:id="rId15"/>
    <p:sldId id="485" r:id="rId16"/>
    <p:sldId id="263" r:id="rId17"/>
    <p:sldId id="265" r:id="rId18"/>
    <p:sldId id="482" r:id="rId19"/>
    <p:sldId id="467" r:id="rId20"/>
    <p:sldId id="484" r:id="rId21"/>
    <p:sldId id="468" r:id="rId22"/>
    <p:sldId id="469" r:id="rId23"/>
    <p:sldId id="470" r:id="rId24"/>
    <p:sldId id="471" r:id="rId25"/>
    <p:sldId id="465" r:id="rId26"/>
    <p:sldId id="472" r:id="rId27"/>
    <p:sldId id="473" r:id="rId28"/>
    <p:sldId id="474" r:id="rId29"/>
    <p:sldId id="476" r:id="rId30"/>
    <p:sldId id="475" r:id="rId31"/>
    <p:sldId id="477" r:id="rId32"/>
    <p:sldId id="478" r:id="rId33"/>
    <p:sldId id="483" r:id="rId34"/>
    <p:sldId id="479" r:id="rId35"/>
    <p:sldId id="480" r:id="rId36"/>
    <p:sldId id="4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83429"/>
  </p:normalViewPr>
  <p:slideViewPr>
    <p:cSldViewPr>
      <p:cViewPr varScale="1">
        <p:scale>
          <a:sx n="99" d="100"/>
          <a:sy n="99" d="100"/>
        </p:scale>
        <p:origin x="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7330-E740-2C4B-BEA1-58990553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20811"/>
            <a:ext cx="6184900" cy="4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10018</TotalTime>
  <Words>3725</Words>
  <Application>Microsoft Macintosh PowerPoint</Application>
  <PresentationFormat>On-screen Show (4:3)</PresentationFormat>
  <Paragraphs>426</Paragraphs>
  <Slides>36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603</cp:revision>
  <cp:lastPrinted>2018-11-19T21:23:19Z</cp:lastPrinted>
  <dcterms:created xsi:type="dcterms:W3CDTF">2013-09-18T21:00:03Z</dcterms:created>
  <dcterms:modified xsi:type="dcterms:W3CDTF">2022-09-30T11:11:40Z</dcterms:modified>
  <cp:category/>
</cp:coreProperties>
</file>